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2B5-79E3-4EF4-91C7-9163DCEBC730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6827-4754-4C98-9730-3412ECB9B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06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E62B5-79E3-4EF4-91C7-9163DCEBC730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06827-4754-4C98-9730-3412ECB9B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58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92220"/>
      </p:ext>
    </p:extLst>
  </p:cSld>
  <p:clrMapOvr>
    <a:masterClrMapping/>
  </p:clrMapOvr>
  <p:transition advClick="0" advTm="7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30677"/>
      </p:ext>
    </p:extLst>
  </p:cSld>
  <p:clrMapOvr>
    <a:masterClrMapping/>
  </p:clrMapOvr>
  <p:transition advClick="0" advTm="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21432"/>
      </p:ext>
    </p:extLst>
  </p:cSld>
  <p:clrMapOvr>
    <a:masterClrMapping/>
  </p:clrMapOvr>
  <p:transition advClick="0" advTm="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08708"/>
      </p:ext>
    </p:extLst>
  </p:cSld>
  <p:clrMapOvr>
    <a:masterClrMapping/>
  </p:clrMapOvr>
  <p:transition advClick="0" advTm="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97670"/>
      </p:ext>
    </p:extLst>
  </p:cSld>
  <p:clrMapOvr>
    <a:masterClrMapping/>
  </p:clrMapOvr>
  <p:transition advClick="0" advTm="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96133"/>
      </p:ext>
    </p:extLst>
  </p:cSld>
  <p:clrMapOvr>
    <a:masterClrMapping/>
  </p:clrMapOvr>
  <p:transition advTm="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68847"/>
      </p:ext>
    </p:extLst>
  </p:cSld>
  <p:clrMapOvr>
    <a:masterClrMapping/>
  </p:clrMapOvr>
  <p:transition advClick="0" advTm="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48681"/>
      </p:ext>
    </p:extLst>
  </p:cSld>
  <p:clrMapOvr>
    <a:masterClrMapping/>
  </p:clrMapOvr>
  <p:transition advClick="0" advTm="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02942"/>
      </p:ext>
    </p:extLst>
  </p:cSld>
  <p:clrMapOvr>
    <a:masterClrMapping/>
  </p:clrMapOvr>
  <p:transition advTm="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75794"/>
      </p:ext>
    </p:extLst>
  </p:cSld>
  <p:clrMapOvr>
    <a:masterClrMapping/>
  </p:clrMapOvr>
  <p:transition advTm="5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35021"/>
      </p:ext>
    </p:extLst>
  </p:cSld>
  <p:clrMapOvr>
    <a:masterClrMapping/>
  </p:clrMapOvr>
  <p:transition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3716"/>
      </p:ext>
    </p:extLst>
  </p:cSld>
  <p:clrMapOvr>
    <a:masterClrMapping/>
  </p:clrMapOvr>
  <p:transition advClick="0" advTm="6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52663"/>
      </p:ext>
    </p:extLst>
  </p:cSld>
  <p:clrMapOvr>
    <a:masterClrMapping/>
  </p:clrMapOvr>
  <p:transition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27372"/>
      </p:ext>
    </p:extLst>
  </p:cSld>
  <p:clrMapOvr>
    <a:masterClrMapping/>
  </p:clrMapOvr>
  <p:transition advTm="6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32310"/>
      </p:ext>
    </p:extLst>
  </p:cSld>
  <p:clrMapOvr>
    <a:masterClrMapping/>
  </p:clrMapOvr>
  <p:transition advTm="4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41838"/>
      </p:ext>
    </p:extLst>
  </p:cSld>
  <p:clrMapOvr>
    <a:masterClrMapping/>
  </p:clrMapOvr>
  <p:transition advTm="6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49358"/>
      </p:ext>
    </p:extLst>
  </p:cSld>
  <p:clrMapOvr>
    <a:masterClrMapping/>
  </p:clrMapOvr>
  <p:transition advTm="4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87269"/>
      </p:ext>
    </p:extLst>
  </p:cSld>
  <p:clrMapOvr>
    <a:masterClrMapping/>
  </p:clrMapOvr>
  <p:transition advTm="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68475"/>
      </p:ext>
    </p:extLst>
  </p:cSld>
  <p:clrMapOvr>
    <a:masterClrMapping/>
  </p:clrMapOvr>
  <p:transition advClick="0" advTm="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28874"/>
      </p:ext>
    </p:extLst>
  </p:cSld>
  <p:clrMapOvr>
    <a:masterClrMapping/>
  </p:clrMapOvr>
  <p:transition advClick="0" advTm="500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2019-03-22T08:10:48Z</dcterms:created>
  <dcterms:modified xsi:type="dcterms:W3CDTF">2019-03-22T08:10:48Z</dcterms:modified>
</cp:coreProperties>
</file>